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3"/>
  </p:notesMasterIdLst>
  <p:sldIdLst>
    <p:sldId id="256" r:id="rId2"/>
    <p:sldId id="258" r:id="rId3"/>
    <p:sldId id="266" r:id="rId4"/>
    <p:sldId id="259" r:id="rId5"/>
    <p:sldId id="260" r:id="rId6"/>
    <p:sldId id="268" r:id="rId7"/>
    <p:sldId id="261" r:id="rId8"/>
    <p:sldId id="262" r:id="rId9"/>
    <p:sldId id="263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31"/>
    <p:restoredTop sz="94635"/>
  </p:normalViewPr>
  <p:slideViewPr>
    <p:cSldViewPr snapToGrid="0">
      <p:cViewPr varScale="1">
        <p:scale>
          <a:sx n="160" d="100"/>
          <a:sy n="16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8FD77-722C-49E2-AEB2-4580223DE7D4}" type="datetimeFigureOut">
              <a:rPr lang="pt-PT" smtClean="0"/>
              <a:t>26/05/22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AF832-54E1-4B1C-8983-BE7858CA31D0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2425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T" dirty="0"/>
              <a:t>Boa tarde a todos, relativamente ao meu projeto de ICG, eu propus-me a desenvolver um aeroporto.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01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T" dirty="0"/>
              <a:t>Durante o desenvolvimento deste projeto, a dificuldade mais sentida, foi fazer com que o movimento do avião seguisse o caminha destinado para o seu movimento.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7961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T" dirty="0"/>
              <a:t>As ideias principais passaram por:</a:t>
            </a:r>
          </a:p>
          <a:p>
            <a:r>
              <a:rPr lang="en-PT" dirty="0"/>
              <a:t> </a:t>
            </a:r>
          </a:p>
          <a:p>
            <a:r>
              <a:rPr lang="en-PT" dirty="0"/>
              <a:t>- Desenvolvimento e construção da estrutura do aeroporto.</a:t>
            </a:r>
          </a:p>
          <a:p>
            <a:r>
              <a:rPr lang="en-PT" dirty="0"/>
              <a:t>- Desenvolvimento e criação de movimento aéreo, através do avião.</a:t>
            </a:r>
          </a:p>
          <a:p>
            <a:r>
              <a:rPr lang="en-PT" dirty="0"/>
              <a:t>- Desenvolvimento de Interação com o utilizador, através do carrinho das malas.</a:t>
            </a:r>
          </a:p>
          <a:p>
            <a:endParaRPr lang="en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35018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T" dirty="0"/>
              <a:t>O desenvolvimento foi todo ele feito com recurso à biblioteca do Three.js</a:t>
            </a:r>
          </a:p>
          <a:p>
            <a:endParaRPr lang="en-PT" dirty="0"/>
          </a:p>
          <a:p>
            <a:r>
              <a:rPr lang="en-PT" dirty="0"/>
              <a:t>E o projeto encontra-se deployed, e pode se consultado no seguinte link, ou no seguinte qrcode.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75891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T" dirty="0"/>
              <a:t>Os principais modelos gráficos desenvolvidos são:</a:t>
            </a:r>
          </a:p>
          <a:p>
            <a:endParaRPr lang="en-PT" dirty="0"/>
          </a:p>
          <a:p>
            <a:r>
              <a:rPr lang="en-PT" dirty="0"/>
              <a:t>- Estrutura do Aeroporto, e por isto entende-se o edificio do aeroporto, e a torre de controlo.</a:t>
            </a:r>
          </a:p>
          <a:p>
            <a:endParaRPr lang="en-PT" dirty="0"/>
          </a:p>
          <a:p>
            <a:r>
              <a:rPr lang="en-PT" dirty="0"/>
              <a:t>- O avião. </a:t>
            </a:r>
          </a:p>
          <a:p>
            <a:endParaRPr lang="en-PT" dirty="0"/>
          </a:p>
          <a:p>
            <a:r>
              <a:rPr lang="en-PT" dirty="0"/>
              <a:t>- As pistas de aterragem e de descolagem do aeroporto.</a:t>
            </a:r>
          </a:p>
          <a:p>
            <a:endParaRPr lang="en-PT" dirty="0"/>
          </a:p>
          <a:p>
            <a:r>
              <a:rPr lang="en-PT" dirty="0"/>
              <a:t>- E o carrinho que transporta as malas de viagem.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78176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T" dirty="0"/>
              <a:t>Relativamente a animações, existem 2 principais:</a:t>
            </a:r>
          </a:p>
          <a:p>
            <a:endParaRPr lang="en-PT" dirty="0"/>
          </a:p>
          <a:p>
            <a:r>
              <a:rPr lang="en-PT" dirty="0"/>
              <a:t>- A animação do avião a fazer um percurso completo desde a descolagem até à aterragem. </a:t>
            </a:r>
          </a:p>
          <a:p>
            <a:endParaRPr lang="en-PT" dirty="0"/>
          </a:p>
          <a:p>
            <a:r>
              <a:rPr lang="en-PT" dirty="0"/>
              <a:t>- E a movimentação do carrinho das malas por parte do utilizador usando o teclado.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7687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T" dirty="0"/>
              <a:t>Aqui podemos ver as animações anteriormente apresentadas.</a:t>
            </a:r>
          </a:p>
          <a:p>
            <a:endParaRPr lang="en-PT" dirty="0"/>
          </a:p>
          <a:p>
            <a:endParaRPr lang="en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5759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T" dirty="0"/>
              <a:t>Em questão de iluminação:</a:t>
            </a:r>
          </a:p>
          <a:p>
            <a:endParaRPr lang="en-PT" dirty="0"/>
          </a:p>
          <a:p>
            <a:r>
              <a:rPr lang="en-PT" dirty="0"/>
              <a:t>Tenho implementado luz ambiente, e pontos de luz em sitios especificos da cena.</a:t>
            </a:r>
          </a:p>
          <a:p>
            <a:endParaRPr lang="en-PT" dirty="0"/>
          </a:p>
          <a:p>
            <a:r>
              <a:rPr lang="en-PT" dirty="0"/>
              <a:t>Os pontos de luz, estão posicionados no avião, na torre de controlo, no carrinho das malas, e nas pistas dos aeroporto.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946525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T" dirty="0"/>
              <a:t>O projeto tem implementado OrbitControls, o que vermite ter várias vistas de toda a cena, bem como fazer zoom na mesma,</a:t>
            </a:r>
          </a:p>
          <a:p>
            <a:endParaRPr lang="en-PT" dirty="0"/>
          </a:p>
          <a:p>
            <a:r>
              <a:rPr lang="en-PT" dirty="0"/>
              <a:t>E tem também a parte de controlo do carrinho das malas, por parte do utilizador com o teclado.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493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T" dirty="0"/>
              <a:t>A nivel de organização estrutural do código, tenho o ficheiro helper, onde são definidos aspetos mais gerais do projeto, como iluminação da cena, camara, OrbitControls...</a:t>
            </a:r>
          </a:p>
          <a:p>
            <a:r>
              <a:rPr lang="en-PT" dirty="0"/>
              <a:t>E o ficheiro scene, onde são criados os modelos referidos anteriormente.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74736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039588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8386481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32208333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85178270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4913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20476032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0517737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3125241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4903376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PT"/>
              <a:t>ICG - 2021/2022 - Project 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16692091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PT"/>
              <a:t>ICG - 2021/2022 - Project 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77103783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pt-PT"/>
              <a:t>ICG - 2021/2022 - Project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275E76C-0B34-4617-92BE-2419D92E4442}" type="slidenum">
              <a:rPr lang="pt-PT" smtClean="0"/>
              <a:t>‹#›</a:t>
            </a:fld>
            <a:endParaRPr lang="pt-PT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52180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ympanus.net/codrops/2016/04/26/the-aviator-animating-basic-3d-scene-threejs/" TargetMode="External"/><Relationship Id="rId2" Type="http://schemas.openxmlformats.org/officeDocument/2006/relationships/hyperlink" Target="https://threejs.or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8944CE-65E2-282D-054B-101CEE226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err="1"/>
              <a:t>Airport</a:t>
            </a:r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58EDDC-59F9-82DB-AC8D-FADD282C02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endParaRPr lang="pt-PT" dirty="0"/>
          </a:p>
          <a:p>
            <a:r>
              <a:rPr lang="pt-PT" dirty="0"/>
              <a:t>Pedro Sobral - 98491</a:t>
            </a:r>
          </a:p>
          <a:p>
            <a:endParaRPr lang="pt-PT" dirty="0"/>
          </a:p>
          <a:p>
            <a:r>
              <a:rPr lang="pt-PT" dirty="0"/>
              <a:t>Introdução à Computação Gráfica– 2021/2022 – Projeto 1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1921409-2F16-8E6A-0FA4-9DA6A5D952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2857" y="6453386"/>
            <a:ext cx="2209003" cy="404614"/>
          </a:xfrm>
        </p:spPr>
        <p:txBody>
          <a:bodyPr/>
          <a:lstStyle/>
          <a:p>
            <a:r>
              <a:rPr lang="pt-PT" dirty="0"/>
              <a:t>ICG - 2021/2022 - Project 1</a:t>
            </a:r>
          </a:p>
        </p:txBody>
      </p:sp>
    </p:spTree>
    <p:extLst>
      <p:ext uri="{BB962C8B-B14F-4D97-AF65-F5344CB8AC3E}">
        <p14:creationId xmlns:p14="http://schemas.microsoft.com/office/powerpoint/2010/main" val="4202033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2C9CCDD-7F42-FFCC-3807-54BD3E902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pt-PT" dirty="0"/>
              <a:t>Desenvolvimento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25F349C-DF7A-76B3-539A-D9AC348B7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120" y="2276061"/>
            <a:ext cx="6699422" cy="3581400"/>
          </a:xfrm>
        </p:spPr>
        <p:txBody>
          <a:bodyPr>
            <a:normAutofit/>
          </a:bodyPr>
          <a:lstStyle/>
          <a:p>
            <a:r>
              <a:rPr lang="pt-PT" dirty="0"/>
              <a:t>Problemas e Dificuldades:</a:t>
            </a:r>
          </a:p>
          <a:p>
            <a:pPr marL="0" indent="0">
              <a:buNone/>
            </a:pPr>
            <a:r>
              <a:rPr lang="pt-PT" dirty="0"/>
              <a:t>	Fazer com que o avião seguisse pelo caminho certo.</a:t>
            </a:r>
          </a:p>
          <a:p>
            <a:pPr marL="0" indent="0">
              <a:buNone/>
            </a:pPr>
            <a:r>
              <a:rPr lang="pt-PT" dirty="0"/>
              <a:t>	</a:t>
            </a:r>
          </a:p>
          <a:p>
            <a:pPr marL="0" indent="0">
              <a:buNone/>
            </a:pPr>
            <a:r>
              <a:rPr lang="pt-PT" dirty="0"/>
              <a:t>	</a:t>
            </a:r>
          </a:p>
          <a:p>
            <a:pPr marL="0" indent="0">
              <a:buNone/>
            </a:pPr>
            <a:r>
              <a:rPr lang="pt-PT" dirty="0"/>
              <a:t>	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79D06DA-5B84-415C-8F61-C7847742AA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3392" y="6335968"/>
            <a:ext cx="1938959" cy="40461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PT" sz="1000" dirty="0"/>
              <a:t>ICG - 2021/2022 - Projeto 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Avião em círculo vermelho">
            <a:extLst>
              <a:ext uri="{FF2B5EF4-FFF2-40B4-BE49-F238E27FC236}">
                <a16:creationId xmlns:a16="http://schemas.microsoft.com/office/drawing/2014/main" id="{935C3E1B-F555-D80C-FF92-D02DC0BD40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28" r="27027" b="1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1D3DFBEB-7750-F056-BE82-8158E725F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pt-PT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5226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31232B-71A3-AC7C-39CB-459AD3EBF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Referências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6C0E097-CB4A-4A39-1006-BCCC06BDE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>
                <a:hlinkClick r:id="rId2"/>
              </a:rPr>
              <a:t>https://threejs.org/</a:t>
            </a:r>
            <a:endParaRPr lang="pt-PT" dirty="0"/>
          </a:p>
          <a:p>
            <a:r>
              <a:rPr lang="pt-PT" dirty="0">
                <a:hlinkClick r:id="rId3"/>
              </a:rPr>
              <a:t>https://tympanus.net/codrops/2016/04/26/the-aviator-animating-basic-3d-scene-threejs/</a:t>
            </a:r>
            <a:endParaRPr lang="pt-PT" dirty="0"/>
          </a:p>
          <a:p>
            <a:r>
              <a:rPr lang="pt-PT" dirty="0"/>
              <a:t>Material fornecido pelo Docente nas aulas.</a:t>
            </a:r>
          </a:p>
          <a:p>
            <a:endParaRPr lang="pt-PT" dirty="0"/>
          </a:p>
          <a:p>
            <a:endParaRPr lang="pt-PT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7ECCBBE-C215-B776-15D1-1104CF2722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90649" y="6453386"/>
            <a:ext cx="2416037" cy="404614"/>
          </a:xfrm>
        </p:spPr>
        <p:txBody>
          <a:bodyPr/>
          <a:lstStyle/>
          <a:p>
            <a:r>
              <a:rPr lang="pt-PT" dirty="0"/>
              <a:t>ICG - 2021/2022 - Projeto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FAA63990-17BD-B879-DD9C-8B239398B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01253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DD990-9309-D707-B679-295DD784B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4928716" cy="1485900"/>
          </a:xfrm>
        </p:spPr>
        <p:txBody>
          <a:bodyPr>
            <a:normAutofit/>
          </a:bodyPr>
          <a:lstStyle/>
          <a:p>
            <a:r>
              <a:rPr lang="pt-PT" dirty="0"/>
              <a:t>Ideias principais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9CEDF8A-2D7C-1EDC-03F2-EE94899FD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3875" y="2686050"/>
            <a:ext cx="3282694" cy="1485900"/>
          </a:xfrm>
        </p:spPr>
        <p:txBody>
          <a:bodyPr>
            <a:normAutofit/>
          </a:bodyPr>
          <a:lstStyle/>
          <a:p>
            <a:r>
              <a:rPr lang="pt-PT" sz="1700" dirty="0"/>
              <a:t>Aeroporto</a:t>
            </a:r>
          </a:p>
          <a:p>
            <a:r>
              <a:rPr lang="pt-PT" sz="1700" dirty="0"/>
              <a:t>Movimento Aéreo</a:t>
            </a:r>
          </a:p>
          <a:p>
            <a:r>
              <a:rPr lang="pt-PT" sz="1700" dirty="0"/>
              <a:t>Interação com o Utilizador</a:t>
            </a:r>
          </a:p>
          <a:p>
            <a:pPr marL="0" indent="0">
              <a:buNone/>
            </a:pPr>
            <a:endParaRPr lang="pt-PT" sz="17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8A9876-D761-C646-84B1-82F4982F0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776" y="2321169"/>
            <a:ext cx="7918100" cy="2276188"/>
          </a:xfrm>
          <a:prstGeom prst="rect">
            <a:avLst/>
          </a:prstGeom>
        </p:spPr>
      </p:pic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AF153F99-2DC2-5A29-B9D0-3A08D6668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 smtClean="0"/>
              <a:pPr>
                <a:spcAft>
                  <a:spcPts val="600"/>
                </a:spcAft>
              </a:pPr>
              <a:t>2</a:t>
            </a:fld>
            <a:endParaRPr lang="pt-PT"/>
          </a:p>
        </p:txBody>
      </p:sp>
      <p:sp>
        <p:nvSpPr>
          <p:cNvPr id="11" name="Marcador de Posição da Data 3">
            <a:extLst>
              <a:ext uri="{FF2B5EF4-FFF2-40B4-BE49-F238E27FC236}">
                <a16:creationId xmlns:a16="http://schemas.microsoft.com/office/drawing/2014/main" id="{5E27BFC9-299A-2343-A6C2-292995F9FE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0" y="6453386"/>
            <a:ext cx="2209003" cy="404614"/>
          </a:xfrm>
        </p:spPr>
        <p:txBody>
          <a:bodyPr/>
          <a:lstStyle/>
          <a:p>
            <a:r>
              <a:rPr lang="pt-PT" dirty="0"/>
              <a:t>ICG - 2021/2022 - Project 1</a:t>
            </a:r>
          </a:p>
        </p:txBody>
      </p:sp>
    </p:spTree>
    <p:extLst>
      <p:ext uri="{BB962C8B-B14F-4D97-AF65-F5344CB8AC3E}">
        <p14:creationId xmlns:p14="http://schemas.microsoft.com/office/powerpoint/2010/main" val="2453939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3F940-99B0-D140-850C-94CEC57E9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Ideias principais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7D55F-9B1C-AF4D-9DBB-3CD962B85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1"/>
            <a:ext cx="2156604" cy="1143000"/>
          </a:xfrm>
        </p:spPr>
        <p:txBody>
          <a:bodyPr/>
          <a:lstStyle/>
          <a:p>
            <a:r>
              <a:rPr lang="pt-PT" dirty="0" err="1"/>
              <a:t>Three.js</a:t>
            </a:r>
            <a:endParaRPr lang="pt-PT" dirty="0"/>
          </a:p>
          <a:p>
            <a:r>
              <a:rPr lang="pt-PT" dirty="0" err="1"/>
              <a:t>Deployment</a:t>
            </a:r>
            <a:endParaRPr lang="pt-PT" dirty="0"/>
          </a:p>
          <a:p>
            <a:endParaRPr lang="pt-P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17637-B0FE-544A-A61E-9E9C989A9D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90649" y="6453386"/>
            <a:ext cx="2311219" cy="404614"/>
          </a:xfrm>
        </p:spPr>
        <p:txBody>
          <a:bodyPr/>
          <a:lstStyle/>
          <a:p>
            <a:r>
              <a:rPr lang="pt-PT" dirty="0"/>
              <a:t>ICG - 2021/2022 - Projeto 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C3C2D0-0D37-9C48-A7FB-51D97F6EB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3</a:t>
            </a:fld>
            <a:endParaRPr lang="pt-PT"/>
          </a:p>
        </p:txBody>
      </p:sp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01F826FA-DD83-D04E-8AC8-43AE0BBA97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731" y="1208629"/>
            <a:ext cx="3393057" cy="43065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239549-2569-4146-B9A6-2BA5E0DD65B8}"/>
              </a:ext>
            </a:extLst>
          </p:cNvPr>
          <p:cNvSpPr txBox="1"/>
          <p:nvPr/>
        </p:nvSpPr>
        <p:spPr>
          <a:xfrm>
            <a:off x="1228230" y="4521932"/>
            <a:ext cx="63549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0070C0"/>
                </a:solidFill>
              </a:rPr>
              <a:t>https://</a:t>
            </a:r>
            <a:r>
              <a:rPr lang="en-GB" sz="2800" dirty="0" err="1">
                <a:solidFill>
                  <a:srgbClr val="0070C0"/>
                </a:solidFill>
              </a:rPr>
              <a:t>thescorpoi.github.io</a:t>
            </a:r>
            <a:r>
              <a:rPr lang="en-GB" sz="2800" dirty="0">
                <a:solidFill>
                  <a:srgbClr val="0070C0"/>
                </a:solidFill>
              </a:rPr>
              <a:t>/</a:t>
            </a:r>
            <a:r>
              <a:rPr lang="en-GB" sz="2800" dirty="0" err="1">
                <a:solidFill>
                  <a:srgbClr val="0070C0"/>
                </a:solidFill>
              </a:rPr>
              <a:t>icg</a:t>
            </a:r>
            <a:r>
              <a:rPr lang="en-GB" sz="2800" dirty="0">
                <a:solidFill>
                  <a:srgbClr val="0070C0"/>
                </a:solidFill>
              </a:rPr>
              <a:t>-airport/</a:t>
            </a:r>
            <a:endParaRPr lang="en-PT" sz="2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743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9D9D0AB-1E2F-44A8-B9C6-FA40983018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4DB5274-431B-6EFB-56B1-B3309A117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3371" y="4208449"/>
            <a:ext cx="6211956" cy="15260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cap="all" dirty="0" err="1"/>
              <a:t>Modelos</a:t>
            </a:r>
            <a:endParaRPr lang="en-US" sz="4800" cap="all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40F0F31-346D-0EB3-59C5-A11D190BB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019" y="5734457"/>
            <a:ext cx="6211956" cy="5479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err="1">
                <a:solidFill>
                  <a:schemeClr val="tx1">
                    <a:alpha val="85000"/>
                  </a:schemeClr>
                </a:solidFill>
              </a:rPr>
              <a:t>Principais</a:t>
            </a:r>
            <a:r>
              <a:rPr lang="en-US" dirty="0">
                <a:solidFill>
                  <a:schemeClr val="tx1">
                    <a:alpha val="8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alpha val="85000"/>
                  </a:schemeClr>
                </a:solidFill>
              </a:rPr>
              <a:t>Modelos</a:t>
            </a:r>
            <a:endParaRPr lang="en-US" dirty="0">
              <a:solidFill>
                <a:schemeClr val="tx1">
                  <a:alpha val="8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C6F9611-3A25-4FAD-9475-8A7660979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0711"/>
            <a:ext cx="4060371" cy="5857146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BD33F5-32D6-408A-A34E-016A7CAC7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7961" y="577847"/>
            <a:ext cx="3584448" cy="539087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E7F879-A12E-1A43-A247-99F2988EBC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57" y="1270186"/>
            <a:ext cx="3419856" cy="132519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CAFBD32-D3B9-4AA1-8A52-E7788A955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7304" y="0"/>
            <a:ext cx="3712695" cy="313160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0404713-F4EB-4955-953A-3ABF20B2C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163" y="230778"/>
            <a:ext cx="3236976" cy="2670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text, farm machine&#10;&#10;Description automatically generated">
            <a:extLst>
              <a:ext uri="{FF2B5EF4-FFF2-40B4-BE49-F238E27FC236}">
                <a16:creationId xmlns:a16="http://schemas.microsoft.com/office/drawing/2014/main" id="{FE533A4D-249A-674F-82B1-CF01F81AE8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459" y="655609"/>
            <a:ext cx="3072384" cy="1820386"/>
          </a:xfrm>
          <a:prstGeom prst="rect">
            <a:avLst/>
          </a:prstGeom>
        </p:spPr>
      </p:pic>
      <p:pic>
        <p:nvPicPr>
          <p:cNvPr id="11" name="Picture 10" descr="A picture containing projector&#10;&#10;Description automatically generated">
            <a:extLst>
              <a:ext uri="{FF2B5EF4-FFF2-40B4-BE49-F238E27FC236}">
                <a16:creationId xmlns:a16="http://schemas.microsoft.com/office/drawing/2014/main" id="{F526E142-3DDB-0C48-8921-778C94A58A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57" y="3863327"/>
            <a:ext cx="3419856" cy="1504735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7B1FFF1B-D8E7-43C1-963D-013BA4049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00" y="660143"/>
            <a:ext cx="3429000" cy="33832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D1E6CF7-6997-4310-908D-0A183A29E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0744" y="897887"/>
            <a:ext cx="2953512" cy="290779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F701343F-FF7A-3D45-86E8-E8D9A659A0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402" y="981325"/>
            <a:ext cx="1336197" cy="2740917"/>
          </a:xfrm>
          <a:prstGeom prst="rect">
            <a:avLst/>
          </a:prstGeom>
        </p:spPr>
      </p:pic>
      <p:sp>
        <p:nvSpPr>
          <p:cNvPr id="38" name="Freeform 6">
            <a:extLst>
              <a:ext uri="{FF2B5EF4-FFF2-40B4-BE49-F238E27FC236}">
                <a16:creationId xmlns:a16="http://schemas.microsoft.com/office/drawing/2014/main" id="{9C77E800-FF01-449B-A776-7FB39BAA2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553373" y="3751045"/>
            <a:ext cx="1609735" cy="216642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735F962-797A-96FB-8054-4EA8F37D6D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2857" y="6453386"/>
            <a:ext cx="2228881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100" dirty="0"/>
              <a:t>ICG - 2021/2022 - </a:t>
            </a:r>
            <a:r>
              <a:rPr lang="en-US" sz="1100" dirty="0" err="1"/>
              <a:t>Projeto</a:t>
            </a:r>
            <a:r>
              <a:rPr lang="en-US" sz="1100" dirty="0"/>
              <a:t> 1</a:t>
            </a:r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D8968742-1D40-4F6B-9272-064FD1631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30486" y="6453386"/>
            <a:ext cx="573314" cy="4046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DBCDEA0-CDC7-BE53-B012-696C9B1C0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63199" y="6453386"/>
            <a:ext cx="1063775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7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D7D7F0C-622D-4D84-A68D-C1AF54B63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8B6D5C-15CE-B61B-84A3-E2BD3FF4A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>
            <a:normAutofit/>
          </a:bodyPr>
          <a:lstStyle/>
          <a:p>
            <a:r>
              <a:rPr lang="pt-PT" dirty="0"/>
              <a:t>Animações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01CFC4D-8A21-E6F7-817A-F16C73908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1" y="2764971"/>
            <a:ext cx="4010296" cy="3472543"/>
          </a:xfrm>
        </p:spPr>
        <p:txBody>
          <a:bodyPr>
            <a:normAutofit/>
          </a:bodyPr>
          <a:lstStyle/>
          <a:p>
            <a:r>
              <a:rPr lang="pt-PT" sz="1500"/>
              <a:t>Movimentação do Avião</a:t>
            </a:r>
          </a:p>
          <a:p>
            <a:r>
              <a:rPr lang="pt-PT" sz="1500"/>
              <a:t>Movimentação do Carrinho das Malas por parte do Utilizador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A2E7B6-CE50-4B96-A981-2A0250732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913B5B0E-954A-854D-8204-546BF8C475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683" y="645798"/>
            <a:ext cx="5384074" cy="2701010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EF5BF413-1CC5-E44C-A0D8-CAF46297AD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683" y="3564727"/>
            <a:ext cx="5384074" cy="2611275"/>
          </a:xfrm>
          <a:prstGeom prst="rect">
            <a:avLst/>
          </a:prstGeom>
        </p:spPr>
      </p:pic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4085DA4-8C08-D6E6-244C-6F9A02049D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67682" y="6453386"/>
            <a:ext cx="2270639" cy="40461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PT" sz="1100" dirty="0"/>
              <a:t>ICG - 2021/2022 - Projeto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DFE5CDA-5E21-71DD-F590-331350D0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 smtClean="0"/>
              <a:pPr>
                <a:spcAft>
                  <a:spcPts val="600"/>
                </a:spcAft>
              </a:pPr>
              <a:t>5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623836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8B6D5C-15CE-B61B-84A3-E2BD3FF4A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pt-PT" dirty="0"/>
              <a:t>Animações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4085DA4-8C08-D6E6-244C-6F9A02049D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90650" y="6453386"/>
            <a:ext cx="1732112" cy="40461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PT" sz="1000" dirty="0"/>
              <a:t>ICG - 2021/2022 - Projeto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DFE5CDA-5E21-71DD-F590-331350D0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 smtClean="0"/>
              <a:pPr>
                <a:spcAft>
                  <a:spcPts val="600"/>
                </a:spcAft>
              </a:pPr>
              <a:t>6</a:t>
            </a:fld>
            <a:endParaRPr lang="pt-PT" dirty="0"/>
          </a:p>
        </p:txBody>
      </p:sp>
      <p:pic>
        <p:nvPicPr>
          <p:cNvPr id="11" name="Picture 10" descr="A picture containing pool table, room, table, poolroom&#10;&#10;Description automatically generated">
            <a:extLst>
              <a:ext uri="{FF2B5EF4-FFF2-40B4-BE49-F238E27FC236}">
                <a16:creationId xmlns:a16="http://schemas.microsoft.com/office/drawing/2014/main" id="{19BFD03A-2E37-8545-A751-5A6B137B48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834" y="1621394"/>
            <a:ext cx="8784566" cy="440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13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4EAC386-2116-E6B4-0B03-45113820C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pt-PT" dirty="0"/>
              <a:t>Iluminação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63E7569-D78E-A980-42C5-E03FCBCB4F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endParaRPr lang="pt-PT" dirty="0"/>
          </a:p>
          <a:p>
            <a:r>
              <a:rPr lang="pt-PT" dirty="0"/>
              <a:t>Luz Ambiente</a:t>
            </a:r>
          </a:p>
          <a:p>
            <a:r>
              <a:rPr lang="pt-PT" dirty="0"/>
              <a:t>Pontos de Luz</a:t>
            </a:r>
          </a:p>
          <a:p>
            <a:endParaRPr lang="pt-PT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FF36D00-7B5C-37A5-80A6-33841E343B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4742" y="6453386"/>
            <a:ext cx="1918701" cy="40461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PT" sz="1000"/>
              <a:t>ICG - 2021/2022 - Projeto 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A picture containing text, light, red, traffic light&#10;&#10;Description automatically generated">
            <a:extLst>
              <a:ext uri="{FF2B5EF4-FFF2-40B4-BE49-F238E27FC236}">
                <a16:creationId xmlns:a16="http://schemas.microsoft.com/office/drawing/2014/main" id="{5C751E2D-7977-B44C-BAA3-43F372AE1B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116" y="3429000"/>
            <a:ext cx="1886806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0" name="Picture 9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72740A6-29F9-4C48-B682-4B5BC161FB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479" y="1050391"/>
            <a:ext cx="3730079" cy="1799762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8B4F806-50C1-2A3B-B7FF-66DE4B6A8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 smtClean="0"/>
              <a:pPr>
                <a:spcAft>
                  <a:spcPts val="600"/>
                </a:spcAft>
              </a:pPr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69888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446C54-F7AE-CA4F-E5CE-50948D81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Interação com o Utilizador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2672098-09A7-756F-7E43-F974D6424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Através do rato, mexendo nas “vistas” da </a:t>
            </a:r>
            <a:r>
              <a:rPr lang="pt-PT" dirty="0" err="1"/>
              <a:t>scene</a:t>
            </a:r>
            <a:r>
              <a:rPr lang="pt-PT" dirty="0"/>
              <a:t>.</a:t>
            </a:r>
          </a:p>
          <a:p>
            <a:r>
              <a:rPr lang="pt-PT" dirty="0"/>
              <a:t>Através do teclado (WASD), controlando o carrinho das malas.</a:t>
            </a:r>
          </a:p>
          <a:p>
            <a:endParaRPr lang="pt-PT" dirty="0"/>
          </a:p>
          <a:p>
            <a:endParaRPr lang="pt-PT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4CC3025-9489-A6D4-FC95-F988DA8BBC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90650" y="6453386"/>
            <a:ext cx="2482610" cy="404614"/>
          </a:xfrm>
        </p:spPr>
        <p:txBody>
          <a:bodyPr/>
          <a:lstStyle/>
          <a:p>
            <a:r>
              <a:rPr lang="pt-PT" dirty="0"/>
              <a:t>ICG - 2021/2022 - Projeto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6690917-D9BF-558B-1172-6B72C41C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8</a:t>
            </a:fld>
            <a:endParaRPr lang="pt-PT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AE388A21-7CE9-2F47-BB47-FC5980649D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507" y="3643626"/>
            <a:ext cx="4731243" cy="22946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203C47-491A-9047-9625-FD5692623C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416" y="3643626"/>
            <a:ext cx="5631908" cy="2280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565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D7D7F0C-622D-4D84-A68D-C1AF54B63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2C9CCDD-7F42-FFCC-3807-54BD3E902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>
            <a:normAutofit/>
          </a:bodyPr>
          <a:lstStyle/>
          <a:p>
            <a:r>
              <a:rPr lang="pt-PT" sz="4100"/>
              <a:t>Desenvolvimento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25F349C-DF7A-76B3-539A-D9AC348B7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1" y="2764971"/>
            <a:ext cx="4010296" cy="3472543"/>
          </a:xfrm>
        </p:spPr>
        <p:txBody>
          <a:bodyPr>
            <a:normAutofit/>
          </a:bodyPr>
          <a:lstStyle/>
          <a:p>
            <a:r>
              <a:rPr lang="pt-PT" sz="1800"/>
              <a:t>Organização do código</a:t>
            </a:r>
          </a:p>
          <a:p>
            <a:endParaRPr lang="pt-PT" sz="1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A2E7B6-CE50-4B96-A981-2A0250732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6D2C64CE-98C1-F345-BCEC-FEDC7BCBB9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520" y="456094"/>
            <a:ext cx="5818439" cy="1803714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7710F56F-C02F-FC43-8F7D-D06CEF55C3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928" y="2667001"/>
            <a:ext cx="4318100" cy="3432889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0A9F2C2-8D9A-654F-91F9-B9CD080809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42" y="3609749"/>
            <a:ext cx="2577090" cy="2627953"/>
          </a:xfrm>
          <a:prstGeom prst="rect">
            <a:avLst/>
          </a:prstGeom>
        </p:spPr>
      </p:pic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79D06DA-5B84-415C-8F61-C7847742AA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56662" y="6401906"/>
            <a:ext cx="2501537" cy="40461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PT" sz="1100" dirty="0"/>
              <a:t>ICG - 2021/2022 - Projeto 1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1D3DFBEB-7750-F056-BE82-8158E725F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 smtClean="0"/>
              <a:pPr>
                <a:spcAft>
                  <a:spcPts val="600"/>
                </a:spcAft>
              </a:pPr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23853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{AB54EADE-3D3C-4640-86E8-82826B54ED38}tf10001072</Template>
  <TotalTime>937</TotalTime>
  <Words>583</Words>
  <Application>Microsoft Macintosh PowerPoint</Application>
  <PresentationFormat>Widescreen</PresentationFormat>
  <Paragraphs>104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Franklin Gothic Book</vt:lpstr>
      <vt:lpstr>Crop</vt:lpstr>
      <vt:lpstr>Airport</vt:lpstr>
      <vt:lpstr>Ideias principais</vt:lpstr>
      <vt:lpstr>Ideias principais</vt:lpstr>
      <vt:lpstr>Modelos</vt:lpstr>
      <vt:lpstr>Animações</vt:lpstr>
      <vt:lpstr>Animações</vt:lpstr>
      <vt:lpstr>Iluminação</vt:lpstr>
      <vt:lpstr>Interação com o Utilizador</vt:lpstr>
      <vt:lpstr>Desenvolvimento</vt:lpstr>
      <vt:lpstr>Desenvolvimento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Joaquim Madeira</dc:creator>
  <cp:lastModifiedBy>Pedro Sobral</cp:lastModifiedBy>
  <cp:revision>10</cp:revision>
  <dcterms:created xsi:type="dcterms:W3CDTF">2022-05-15T09:39:59Z</dcterms:created>
  <dcterms:modified xsi:type="dcterms:W3CDTF">2022-05-26T12:56:00Z</dcterms:modified>
</cp:coreProperties>
</file>

<file path=docProps/thumbnail.jpeg>
</file>